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84" r:id="rId12"/>
    <p:sldId id="383" r:id="rId13"/>
    <p:sldId id="379" r:id="rId14"/>
    <p:sldId id="373" r:id="rId15"/>
    <p:sldId id="380" r:id="rId16"/>
    <p:sldId id="368" r:id="rId17"/>
    <p:sldId id="385" r:id="rId18"/>
    <p:sldId id="386" r:id="rId19"/>
    <p:sldId id="387" r:id="rId20"/>
    <p:sldId id="377" r:id="rId21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00" autoAdjust="0"/>
  </p:normalViewPr>
  <p:slideViewPr>
    <p:cSldViewPr snapToGrid="0" snapToObjects="1">
      <p:cViewPr>
        <p:scale>
          <a:sx n="75" d="100"/>
          <a:sy n="75" d="100"/>
        </p:scale>
        <p:origin x="-222" y="-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  <dgm:t>
        <a:bodyPr/>
        <a:lstStyle/>
        <a:p>
          <a:endParaRPr lang="en-US"/>
        </a:p>
      </dgm:t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9AE7-C79D-440C-9672-9379EAC9024C}" type="pres">
      <dgm:prSet presAssocID="{C91FD4AE-FE06-40B1-AA65-714C2ACEB32C}" presName="sibTrans" presStyleLbl="node1" presStyleIdx="1" presStyleCnt="3"/>
      <dgm:spPr/>
      <dgm:t>
        <a:bodyPr/>
        <a:lstStyle/>
        <a:p>
          <a:endParaRPr lang="en-US"/>
        </a:p>
      </dgm:t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Hello Everyone and thanks for having us!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So, What is </a:t>
            </a:r>
            <a:r>
              <a:rPr lang="en-GB" altLang="en-US" dirty="0" err="1" smtClean="0"/>
              <a:t>CroFu</a:t>
            </a:r>
            <a:r>
              <a:rPr lang="en-GB" altLang="en-US" dirty="0" smtClean="0"/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in London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 in Dubai.</a:t>
            </a:r>
          </a:p>
          <a:p>
            <a:pPr eaLnBrk="1" hangingPunct="1">
              <a:spcBef>
                <a:spcPct val="0"/>
              </a:spcBef>
            </a:pP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Hourdel will</a:t>
            </a:r>
            <a:r>
              <a:rPr lang="en-US" baseline="0" dirty="0" smtClean="0"/>
              <a:t> probably tell you that Marketing is Critical to our Success.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&lt;click&gt;Pearson</a:t>
            </a:r>
            <a:r>
              <a:rPr lang="en-US" baseline="0" dirty="0" smtClean="0"/>
              <a:t> correlation : number between -1 and 1 that measures tendency of 2 series of numbers, paired, to move together, but limitation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&lt;click&gt;Group</a:t>
            </a:r>
            <a:r>
              <a:rPr lang="en-US" baseline="0" dirty="0" smtClean="0"/>
              <a:t> people by similarity based on expenses, K-Mean method uses several iterations to found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 what is Crowdfunding?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Crowd</a:t>
            </a:r>
            <a:r>
              <a:rPr lang="en-GB" altLang="en-US" baseline="0" dirty="0" smtClean="0"/>
              <a:t> Funding Platform is a web based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lending, because </a:t>
            </a:r>
            <a:r>
              <a:rPr lang="en-US" altLang="en-US" dirty="0" smtClean="0">
                <a:cs typeface="Arial" pitchFamily="34" charset="0"/>
              </a:rPr>
              <a:t>funds come from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34 billion dollars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the perfect provider for this solution</a:t>
            </a:r>
          </a:p>
          <a:p>
            <a:r>
              <a:rPr lang="en-US" baseline="0" dirty="0" smtClean="0"/>
              <a:t>&lt;click&gt; Our technology is especially fit. Fusion Fabric brings Performance, Availability and is SaaS ready.</a:t>
            </a:r>
          </a:p>
          <a:p>
            <a:r>
              <a:rPr lang="en-US" baseline="0" dirty="0" smtClean="0"/>
              <a:t>&lt;click&gt; We are completely legitimate with our existing Client Base of retail and commercial banks, and 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</a:p>
          <a:p>
            <a:r>
              <a:rPr lang="en-US" dirty="0" smtClean="0"/>
              <a:t>&lt;click&gt;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want to help 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is a juicy greenfield market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The system needs to integrate to existing bank 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 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It needs to be smart enough to maximize platform revenue by optimizing</a:t>
            </a:r>
            <a:r>
              <a:rPr lang="en-GB" altLang="en-US" baseline="0" dirty="0" smtClean="0"/>
              <a:t> projects 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 In this list, I can pick whatever project is relevant to me, </a:t>
            </a:r>
          </a:p>
          <a:p>
            <a:r>
              <a:rPr lang="en-US" baseline="0" dirty="0" smtClean="0"/>
              <a:t>&lt;drill in project&gt; 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 From here</a:t>
            </a:r>
          </a:p>
          <a:p>
            <a:r>
              <a:rPr lang="en-US" baseline="0" dirty="0" smtClean="0"/>
              <a:t>&lt;open sources list&gt; I can choose where the money comes from</a:t>
            </a:r>
          </a:p>
          <a:p>
            <a:r>
              <a:rPr lang="en-US" baseline="0" dirty="0" smtClean="0"/>
              <a:t>&lt;type in amount&gt; Enter the amount I wish to donate</a:t>
            </a:r>
          </a:p>
          <a:p>
            <a:r>
              <a:rPr lang="en-US" baseline="0" dirty="0" smtClean="0"/>
              <a:t>&lt;click donate and close thank you&gt; I can then go back to this project</a:t>
            </a:r>
          </a:p>
          <a:p>
            <a:r>
              <a:rPr lang="en-US" baseline="0" dirty="0" smtClean="0"/>
              <a:t>&lt;reopen project status&gt; And see that progress has been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&lt;tab 2&gt; </a:t>
            </a:r>
          </a:p>
          <a:p>
            <a:r>
              <a:rPr lang="en-US" baseline="0" dirty="0" smtClean="0"/>
              <a:t>In this tab, I have a Citibank website powered by the same service.</a:t>
            </a:r>
          </a:p>
          <a:p>
            <a:r>
              <a:rPr lang="en-US" baseline="0" dirty="0" smtClean="0"/>
              <a:t>&lt;click Crowdfunding&gt; </a:t>
            </a:r>
          </a:p>
          <a:p>
            <a:r>
              <a:rPr lang="en-US" baseline="0" dirty="0" smtClean="0"/>
              <a:t>Projects recommendation are catered to individual user profile using Apache Mahout technology. </a:t>
            </a:r>
          </a:p>
          <a:p>
            <a:r>
              <a:rPr lang="en-US" baseline="0" dirty="0" smtClean="0"/>
              <a:t>Please ask us questions about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Besides user facing services, the platform is also able to produce metrics</a:t>
            </a:r>
          </a:p>
          <a:p>
            <a:r>
              <a:rPr lang="en-US" baseline="0" dirty="0" smtClean="0"/>
              <a:t>&lt;tab 3, Show JSON&gt;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997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396774" y="1415640"/>
            <a:ext cx="3353026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4152953" y="3005911"/>
            <a:ext cx="4335462" cy="464331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 err="1" smtClean="0"/>
              <a:t>FusionFabric</a:t>
            </a:r>
            <a:r>
              <a:rPr lang="en-GB" altLang="en-US" b="1" dirty="0" smtClean="0"/>
              <a:t> </a:t>
            </a:r>
            <a:r>
              <a:rPr lang="en-GB" altLang="en-US" b="1" dirty="0" err="1" smtClean="0"/>
              <a:t>CrowdFunding</a:t>
            </a:r>
            <a:r>
              <a:rPr lang="en-GB" altLang="en-US" b="1" dirty="0" smtClean="0"/>
              <a:t>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62" y="4446394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jjollant\Desktop\FusionRe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84" y="1102302"/>
            <a:ext cx="3095731" cy="14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10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Gilles, 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Recommendation system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Known users (</a:t>
            </a:r>
            <a:r>
              <a:rPr lang="en-US" altLang="en-US" sz="1600" dirty="0">
                <a:cs typeface="Arial" pitchFamily="34" charset="0"/>
              </a:rPr>
              <a:t>N</a:t>
            </a:r>
            <a:r>
              <a:rPr lang="en-US" altLang="en-US" sz="1600" dirty="0" smtClean="0">
                <a:cs typeface="Arial" pitchFamily="34" charset="0"/>
              </a:rPr>
              <a:t>etflix Rating like system)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contributions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Similarity metrics :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Pearson correlation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15" y="1030583"/>
            <a:ext cx="4343400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33" y="3313113"/>
            <a:ext cx="2590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466883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User clustering :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expenses data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K-Mean clustering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Methods based on n dimension vectors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distance, squared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Manhattan distance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91" y="929036"/>
            <a:ext cx="2988253" cy="24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3029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/ </a:t>
            </a:r>
            <a:r>
              <a:rPr lang="en-US" altLang="en-US" sz="1600" dirty="0">
                <a:cs typeface="Arial" pitchFamily="34" charset="0"/>
              </a:rPr>
              <a:t>M</a:t>
            </a:r>
            <a:r>
              <a:rPr lang="en-US" altLang="en-US" sz="1600" dirty="0" smtClean="0">
                <a:cs typeface="Arial" pitchFamily="34" charset="0"/>
              </a:rPr>
              <a:t>anhattan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564424"/>
            <a:ext cx="3190875" cy="2438400"/>
          </a:xfrm>
          <a:prstGeom prst="rect">
            <a:avLst/>
          </a:prstGeom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694471" y="1048837"/>
            <a:ext cx="3029607" cy="3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32" y="1503092"/>
            <a:ext cx="3138976" cy="2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01600" y="1872396"/>
            <a:ext cx="93599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$1,000,000,000,000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49944" y="1180644"/>
            <a:ext cx="2380016" cy="2630000"/>
            <a:chOff x="5504226" y="1083115"/>
            <a:chExt cx="2380016" cy="26300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26" y="1903043"/>
              <a:ext cx="979461" cy="979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52" y="1914768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84" y="1083115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829" y="2775383"/>
              <a:ext cx="944290" cy="93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984040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6216</TotalTime>
  <Words>966</Words>
  <Application>Microsoft Office PowerPoint</Application>
  <PresentationFormat>On-screen Show (16:9)</PresentationFormat>
  <Paragraphs>168</Paragraphs>
  <Slides>16</Slides>
  <Notes>16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Custom Recommendation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  <vt:lpstr>Machine Learning</vt:lpstr>
      <vt:lpstr>Machine Learning</vt:lpstr>
      <vt:lpstr>Machine Learning</vt:lpstr>
      <vt:lpstr>Demo Architecture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449</cp:revision>
  <cp:lastPrinted>2015-10-02T09:15:42Z</cp:lastPrinted>
  <dcterms:created xsi:type="dcterms:W3CDTF">2014-04-10T10:24:42Z</dcterms:created>
  <dcterms:modified xsi:type="dcterms:W3CDTF">2015-10-02T09:20:03Z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